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3" r:id="rId10"/>
    <p:sldId id="265" r:id="rId11"/>
    <p:sldId id="266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91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5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93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5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3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55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3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7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4499-6820-4710-A5E0-0F7B0E7FCD09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E418-B22C-4857-B794-56CE7AAAF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5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undaÃ§Ã£o de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6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a republica e a luta pela cidadania em rom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1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a republica e a luta pela cidadania em rom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" y="404664"/>
            <a:ext cx="8352928" cy="61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6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" y="260647"/>
            <a:ext cx="8583648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4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poder da republica romana 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8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829647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0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4143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6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4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fundaÃ§Ã£o de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2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8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fundaÃ§Ã£o de 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0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5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a monarquia ro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2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a republica e a luta pela cidadania em rom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36904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1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a queda da monarquia ro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5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50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Apresentação na tela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5</cp:revision>
  <dcterms:created xsi:type="dcterms:W3CDTF">2018-09-10T18:55:20Z</dcterms:created>
  <dcterms:modified xsi:type="dcterms:W3CDTF">2018-09-10T22:39:29Z</dcterms:modified>
</cp:coreProperties>
</file>